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Nunito"/>
      <p:regular r:id="rId11"/>
      <p:bold r:id="rId12"/>
      <p:italic r:id="rId13"/>
      <p:boldItalic r:id="rId14"/>
    </p:embeddedFont>
    <p:embeddedFont>
      <p:font typeface="Maven Pro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unito-regular.fntdata"/><Relationship Id="rId10" Type="http://schemas.openxmlformats.org/officeDocument/2006/relationships/slide" Target="slides/slide5.xml"/><Relationship Id="rId13" Type="http://schemas.openxmlformats.org/officeDocument/2006/relationships/font" Target="fonts/Nunito-italic.fntdata"/><Relationship Id="rId12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avenPro-regular.fntdata"/><Relationship Id="rId14" Type="http://schemas.openxmlformats.org/officeDocument/2006/relationships/font" Target="fonts/Nunito-boldItalic.fntdata"/><Relationship Id="rId16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5c8f859b05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5c8f859b05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c8f859b05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c8f859b05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c8f859b05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c8f859b05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5c8f859b05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5c8f859b05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c8f859b05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c8f859b0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34900"/>
            <a:ext cx="9144000" cy="609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/>
          <p:nvPr>
            <p:ph type="ctrTitle"/>
          </p:nvPr>
        </p:nvSpPr>
        <p:spPr>
          <a:xfrm>
            <a:off x="262400" y="586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Implementation Details</a:t>
            </a:r>
            <a:endParaRPr/>
          </a:p>
        </p:txBody>
      </p:sp>
      <p:pic>
        <p:nvPicPr>
          <p:cNvPr id="283" name="Google Shape;2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388" y="1867913"/>
            <a:ext cx="4360781" cy="2907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>
            <p:ph type="ctrTitle"/>
          </p:nvPr>
        </p:nvSpPr>
        <p:spPr>
          <a:xfrm>
            <a:off x="442400" y="442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Challenges</a:t>
            </a:r>
            <a:endParaRPr/>
          </a:p>
        </p:txBody>
      </p:sp>
      <p:pic>
        <p:nvPicPr>
          <p:cNvPr id="289" name="Google Shape;28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688" y="1558326"/>
            <a:ext cx="4822925" cy="321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/>
          <p:nvPr>
            <p:ph type="ctrTitle"/>
          </p:nvPr>
        </p:nvSpPr>
        <p:spPr>
          <a:xfrm>
            <a:off x="413600" y="-12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Tools and Technologies</a:t>
            </a:r>
            <a:endParaRPr/>
          </a:p>
        </p:txBody>
      </p:sp>
      <p:pic>
        <p:nvPicPr>
          <p:cNvPr id="295" name="Google Shape;2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00" y="1722901"/>
            <a:ext cx="4792074" cy="319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/>
          <p:nvPr>
            <p:ph type="ctrTitle"/>
          </p:nvPr>
        </p:nvSpPr>
        <p:spPr>
          <a:xfrm>
            <a:off x="240800" y="-12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Application Demo</a:t>
            </a:r>
            <a:endParaRPr/>
          </a:p>
        </p:txBody>
      </p:sp>
      <p:pic>
        <p:nvPicPr>
          <p:cNvPr id="301" name="Google Shape;3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800" y="1622088"/>
            <a:ext cx="5221960" cy="2965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